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1.jpeg" ContentType="image/jpeg"/>
  <Override PartName="/ppt/media/image2.png" ContentType="image/png"/>
  <Override PartName="/ppt/media/image3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850C9A-EDF9-40BB-A17D-E2BB482B7BD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EE4AFE-9C19-43C7-9D64-7456B8B18BE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35D9EA-7B97-4D4A-9BA5-E3EA756E484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074B8A-0DBF-46F5-BE57-DAA990A6842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0CA41C-1C60-4EDF-AB41-F7F80023252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52F45E-7C2C-48D1-82BD-7F10B89CC4B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3DE126-9A44-4951-BA22-789E932EBB4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9B3F88-FA3B-4305-A56A-E2AE904EB87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5531B3-E226-45AD-BCD3-4183F9391EE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8F0474-B1B7-45CD-BF89-3200A292750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E01961-1DC1-4ED9-8B64-A82026D72AB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59A477-C88E-4708-900F-AA23426C33D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it-IT" sz="6000" spc="-1" strike="noStrike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b="0" lang="it-IT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it-IT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it-IT" sz="1200" spc="-1" strike="noStrike">
                <a:solidFill>
                  <a:srgbClr val="8b8b8b"/>
                </a:solidFill>
                <a:latin typeface="Calibri"/>
              </a:rPr>
              <a:t>&lt;data/ora&gt;</a:t>
            </a:r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it-IT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39DD908-9166-4890-B75B-CD7B6C4C929E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ubTitle"/>
          </p:nvPr>
        </p:nvSpPr>
        <p:spPr>
          <a:xfrm>
            <a:off x="722880" y="2428560"/>
            <a:ext cx="10674720" cy="3899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Presso questa sede, l’organizzazione non profit/organismo pubblico L’Alveare ODV ETS partecipa al Programma di Aiuti Europei agli Indigenti (PO I FEAD) in qualità di Organizzazione partner Territoriale (OpT), provvedendo alla distribuzione di aiuti alimentari cofinanziati dal Fondo di Aiuti Europei agli Indigenti (FEAD) e all’erogazione di misure di accompagnamento per orientare e sostenere le persone in condizione di bisogno. </a:t>
            </a: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Nell’anno 2022 l’OpT ha distribuito n.477 pacchi alimentari / n.0 pasti pronti   a persone indigenti, attraverso il sostegno finanziario del PO I FEAD.</a:t>
            </a:r>
            <a:endParaRPr b="0" lang="it-IT" sz="24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1" name="Gruppo 7"/>
          <p:cNvGrpSpPr/>
          <p:nvPr/>
        </p:nvGrpSpPr>
        <p:grpSpPr>
          <a:xfrm>
            <a:off x="514440" y="648720"/>
            <a:ext cx="10730160" cy="1042200"/>
            <a:chOff x="514440" y="648720"/>
            <a:chExt cx="10730160" cy="1042200"/>
          </a:xfrm>
        </p:grpSpPr>
        <p:pic>
          <p:nvPicPr>
            <p:cNvPr id="42" name="Immagine 6" descr=""/>
            <p:cNvPicPr/>
            <p:nvPr/>
          </p:nvPicPr>
          <p:blipFill>
            <a:blip r:embed="rId1"/>
            <a:stretch/>
          </p:blipFill>
          <p:spPr>
            <a:xfrm>
              <a:off x="514440" y="648720"/>
              <a:ext cx="6885000" cy="1042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3" name="Picture 2" descr="agea.gov.it"/>
            <p:cNvPicPr/>
            <p:nvPr/>
          </p:nvPicPr>
          <p:blipFill>
            <a:blip r:embed="rId2"/>
            <a:stretch/>
          </p:blipFill>
          <p:spPr>
            <a:xfrm>
              <a:off x="7435440" y="776880"/>
              <a:ext cx="1167480" cy="776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4" name="Picture 4" descr="Giornata Nazionale della Colletta Alimentare"/>
            <p:cNvPicPr/>
            <p:nvPr/>
          </p:nvPicPr>
          <p:blipFill>
            <a:blip r:embed="rId3"/>
            <a:stretch/>
          </p:blipFill>
          <p:spPr>
            <a:xfrm>
              <a:off x="8829360" y="880920"/>
              <a:ext cx="2415240" cy="63288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Application>LibreOffice/7.5.3.2$Windows_X86_64 LibreOffice_project/9f56dff12ba03b9acd7730a5a481eea045e468f3</Application>
  <AppVersion>15.0000</AppVersion>
  <Words>96</Words>
  <Paragraphs>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2022-07-08T12:03:06Z</dcterms:created>
  <dc:creator>portatile</dc:creator>
  <dc:description/>
  <dc:language>it-IT</dc:language>
  <cp:lastModifiedBy/>
  <dcterms:modified xsi:type="dcterms:W3CDTF">2023-11-16T08:46:57Z</dcterms:modified>
  <cp:revision>8</cp:revision>
  <dc:subject/>
  <dc:title>Presentazione standard di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1</vt:i4>
  </property>
</Properties>
</file>